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61" r:id="rId3"/>
    <p:sldId id="272" r:id="rId4"/>
    <p:sldId id="260" r:id="rId5"/>
    <p:sldId id="270" r:id="rId6"/>
    <p:sldId id="271" r:id="rId7"/>
    <p:sldId id="269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325D"/>
    <a:srgbClr val="BFF3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059" autoAdjust="0"/>
    <p:restoredTop sz="94660"/>
  </p:normalViewPr>
  <p:slideViewPr>
    <p:cSldViewPr snapToGrid="0" showGuides="1">
      <p:cViewPr varScale="1">
        <p:scale>
          <a:sx n="56" d="100"/>
          <a:sy n="56" d="100"/>
        </p:scale>
        <p:origin x="66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1B325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7480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22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540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09585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3655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727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0028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07363"/>
            <a:ext cx="5486400" cy="35202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72793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366B9-EC0F-48D1-8F95-7127A9502889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F48F4-9979-4BDD-9E6E-0D3529C111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>
          <a:xfrm>
            <a:off x="97644" y="6374106"/>
            <a:ext cx="2217938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i="1" dirty="0" smtClean="0"/>
              <a:t>HR Elements for HR Practitioners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6954184" y="6508750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Line 2"/>
          <p:cNvSpPr>
            <a:spLocks noChangeShapeType="1"/>
          </p:cNvSpPr>
          <p:nvPr userDrawn="1"/>
        </p:nvSpPr>
        <p:spPr bwMode="auto">
          <a:xfrm>
            <a:off x="381000" y="1154875"/>
            <a:ext cx="838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1" name="Picture 21" descr="DCIPS_blue_logo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28600" y="228600"/>
            <a:ext cx="2133600" cy="89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45421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7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dcips.dtic.mil/training.html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3959" y="2886526"/>
            <a:ext cx="3252742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smtClean="0">
                <a:solidFill>
                  <a:schemeClr val="tx2">
                    <a:lumMod val="75000"/>
                  </a:schemeClr>
                </a:solidFill>
                <a:latin typeface="Myriad Pro" pitchFamily="34" charset="0"/>
              </a:rPr>
              <a:t>Welcome to </a:t>
            </a:r>
          </a:p>
          <a:p>
            <a:pPr algn="ctr"/>
            <a:r>
              <a:rPr lang="en-US" sz="2500" b="1" dirty="0" smtClean="0">
                <a:solidFill>
                  <a:schemeClr val="tx2">
                    <a:lumMod val="75000"/>
                  </a:schemeClr>
                </a:solidFill>
                <a:latin typeface="Myriad Pro" pitchFamily="34" charset="0"/>
              </a:rPr>
              <a:t>HR Elements for </a:t>
            </a:r>
          </a:p>
          <a:p>
            <a:pPr algn="ctr"/>
            <a:r>
              <a:rPr lang="en-US" sz="2500" b="1" dirty="0" smtClean="0">
                <a:solidFill>
                  <a:schemeClr val="tx2">
                    <a:lumMod val="75000"/>
                  </a:schemeClr>
                </a:solidFill>
                <a:latin typeface="Myriad Pro" pitchFamily="34" charset="0"/>
              </a:rPr>
              <a:t>HR Practitioners</a:t>
            </a:r>
          </a:p>
        </p:txBody>
      </p:sp>
      <p:pic>
        <p:nvPicPr>
          <p:cNvPr id="4" name="Picture 2" descr="C:\Users\Lorie.King\Pictures\Images 3\shutterstock_1855479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9007" y="2177790"/>
            <a:ext cx="3523584" cy="266396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9088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8763" y="6533965"/>
            <a:ext cx="20241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Course Introduction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0806" y="215681"/>
            <a:ext cx="4634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  <a:latin typeface="Myriad Pro" pitchFamily="34" charset="0"/>
              </a:rPr>
              <a:t>Welcome &amp; Agenda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Introduce yourself</a:t>
            </a:r>
          </a:p>
          <a:p>
            <a:r>
              <a:rPr lang="en-US" dirty="0" smtClean="0"/>
              <a:t>Classroom procedures</a:t>
            </a:r>
          </a:p>
          <a:p>
            <a:r>
              <a:rPr lang="en-US" dirty="0" smtClean="0"/>
              <a:t>Course materials</a:t>
            </a:r>
          </a:p>
          <a:p>
            <a:pPr lvl="1"/>
            <a:r>
              <a:rPr lang="en-US" dirty="0" smtClean="0"/>
              <a:t>Participant Guide</a:t>
            </a:r>
          </a:p>
          <a:p>
            <a:pPr lvl="1"/>
            <a:r>
              <a:rPr lang="en-US" dirty="0" smtClean="0"/>
              <a:t>Reference Guide</a:t>
            </a:r>
          </a:p>
          <a:p>
            <a:r>
              <a:rPr lang="en-US" dirty="0" smtClean="0"/>
              <a:t>Agenda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806" y="3286867"/>
            <a:ext cx="4286992" cy="2863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66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1: Course 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Duration: 35 minutes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8763" y="6533965"/>
            <a:ext cx="20241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Course Introduction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71661" y="6507331"/>
            <a:ext cx="75460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Slide 1- 1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60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0618" y="1812967"/>
            <a:ext cx="8229600" cy="4525963"/>
          </a:xfrm>
        </p:spPr>
        <p:txBody>
          <a:bodyPr/>
          <a:lstStyle/>
          <a:p>
            <a:r>
              <a:rPr lang="en-US" sz="2400" dirty="0" smtClean="0"/>
              <a:t>History of DCIPS</a:t>
            </a:r>
          </a:p>
          <a:p>
            <a:r>
              <a:rPr lang="en-US" sz="2400" dirty="0" smtClean="0"/>
              <a:t>Occupational </a:t>
            </a:r>
            <a:r>
              <a:rPr lang="en-US" sz="2400" dirty="0" smtClean="0"/>
              <a:t>Structure</a:t>
            </a:r>
          </a:p>
          <a:p>
            <a:r>
              <a:rPr lang="en-US" sz="2400" dirty="0" smtClean="0"/>
              <a:t>Position alignment</a:t>
            </a:r>
          </a:p>
          <a:p>
            <a:r>
              <a:rPr lang="en-US" sz="2400" dirty="0" smtClean="0"/>
              <a:t>Employment and </a:t>
            </a:r>
            <a:r>
              <a:rPr lang="en-US" sz="2400" dirty="0" smtClean="0"/>
              <a:t>Placement </a:t>
            </a:r>
            <a:r>
              <a:rPr lang="en-US" sz="2400" dirty="0"/>
              <a:t>C</a:t>
            </a:r>
            <a:r>
              <a:rPr lang="en-US" sz="2400" dirty="0" smtClean="0"/>
              <a:t>onsiderations</a:t>
            </a:r>
            <a:endParaRPr lang="en-US" sz="2400" dirty="0" smtClean="0"/>
          </a:p>
          <a:p>
            <a:r>
              <a:rPr lang="en-US" sz="2400" dirty="0" smtClean="0"/>
              <a:t>Compensation Administration</a:t>
            </a:r>
            <a:endParaRPr lang="en-US" sz="2400" dirty="0" smtClean="0"/>
          </a:p>
          <a:p>
            <a:r>
              <a:rPr lang="en-US" sz="2400" dirty="0" smtClean="0"/>
              <a:t>Performance </a:t>
            </a:r>
            <a:r>
              <a:rPr lang="en-US" sz="2400" dirty="0" smtClean="0"/>
              <a:t>Management </a:t>
            </a:r>
            <a:r>
              <a:rPr lang="en-US" sz="2400" dirty="0"/>
              <a:t>O</a:t>
            </a:r>
            <a:r>
              <a:rPr lang="en-US" sz="2400" dirty="0" smtClean="0"/>
              <a:t>verview</a:t>
            </a:r>
            <a:endParaRPr lang="en-US" sz="2400" dirty="0" smtClean="0"/>
          </a:p>
          <a:p>
            <a:r>
              <a:rPr lang="en-US" sz="2400" dirty="0" smtClean="0"/>
              <a:t>Disciplinary, </a:t>
            </a:r>
            <a:r>
              <a:rPr lang="en-US" sz="2400" dirty="0" smtClean="0"/>
              <a:t>Performance-Based</a:t>
            </a:r>
            <a:r>
              <a:rPr lang="en-US" sz="2400" dirty="0" smtClean="0"/>
              <a:t>, and </a:t>
            </a:r>
            <a:r>
              <a:rPr lang="en-US" sz="2400" dirty="0" smtClean="0"/>
              <a:t>Adverse </a:t>
            </a:r>
            <a:r>
              <a:rPr lang="en-US" sz="2400" dirty="0"/>
              <a:t>A</a:t>
            </a:r>
            <a:r>
              <a:rPr lang="en-US" sz="2400" dirty="0" smtClean="0"/>
              <a:t>ctions</a:t>
            </a:r>
            <a:endParaRPr lang="en-US" sz="2400" dirty="0" smtClean="0"/>
          </a:p>
          <a:p>
            <a:r>
              <a:rPr lang="en-US" sz="2400" dirty="0" smtClean="0"/>
              <a:t>Employee </a:t>
            </a:r>
            <a:r>
              <a:rPr lang="en-US" sz="2400" dirty="0" smtClean="0"/>
              <a:t>Grievances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4490806" y="215681"/>
            <a:ext cx="4634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  <a:latin typeface="Myriad Pro" pitchFamily="34" charset="0"/>
              </a:rPr>
              <a:t>Course Topics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71661" y="6507331"/>
            <a:ext cx="75460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Slide 1- 2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450618" y="1096198"/>
            <a:ext cx="4040188" cy="639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/>
              <a:t>Course Topics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8763" y="6533965"/>
            <a:ext cx="20241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Course Introduction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7446" y="1444611"/>
            <a:ext cx="2528413" cy="1701187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7101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25963"/>
          </a:xfrm>
        </p:spPr>
        <p:txBody>
          <a:bodyPr/>
          <a:lstStyle/>
          <a:p>
            <a:r>
              <a:rPr lang="en-US" sz="2400" dirty="0" smtClean="0"/>
              <a:t>Awards and </a:t>
            </a:r>
            <a:r>
              <a:rPr lang="en-US" sz="2400" dirty="0" smtClean="0"/>
              <a:t>Recognition</a:t>
            </a:r>
            <a:endParaRPr lang="en-US" sz="2400" dirty="0" smtClean="0"/>
          </a:p>
          <a:p>
            <a:r>
              <a:rPr lang="en-US" sz="2400" dirty="0" smtClean="0"/>
              <a:t>Performance-Based </a:t>
            </a:r>
            <a:r>
              <a:rPr lang="en-US" sz="2400" dirty="0"/>
              <a:t>C</a:t>
            </a:r>
            <a:r>
              <a:rPr lang="en-US" sz="2400" dirty="0" smtClean="0"/>
              <a:t>ompensation</a:t>
            </a:r>
            <a:endParaRPr lang="en-US" sz="2400" dirty="0" smtClean="0"/>
          </a:p>
          <a:p>
            <a:r>
              <a:rPr lang="en-US" sz="2400" dirty="0" smtClean="0"/>
              <a:t>Special </a:t>
            </a:r>
            <a:r>
              <a:rPr lang="en-US" sz="2400" dirty="0" smtClean="0"/>
              <a:t>Categories </a:t>
            </a:r>
            <a:r>
              <a:rPr lang="en-US" sz="2400" dirty="0" smtClean="0"/>
              <a:t>of </a:t>
            </a:r>
            <a:r>
              <a:rPr lang="en-US" sz="2400" dirty="0" smtClean="0"/>
              <a:t>Personnel</a:t>
            </a:r>
            <a:endParaRPr lang="en-US" sz="2400" dirty="0" smtClean="0"/>
          </a:p>
          <a:p>
            <a:r>
              <a:rPr lang="en-US" sz="2400" dirty="0" smtClean="0"/>
              <a:t>Adjustment in Force (AIF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Professional Development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4490806" y="215681"/>
            <a:ext cx="4634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  <a:latin typeface="Myriad Pro" pitchFamily="34" charset="0"/>
              </a:rPr>
              <a:t>Course Topics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71661" y="6507331"/>
            <a:ext cx="75460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Slide 1- 3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457200" y="1095724"/>
            <a:ext cx="4040188" cy="639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/>
              <a:t>Course Topics (Continued)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8763" y="6533965"/>
            <a:ext cx="20241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Course Introduction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108519" y="3913476"/>
            <a:ext cx="3398717" cy="2265811"/>
            <a:chOff x="5108519" y="3913476"/>
            <a:chExt cx="3398717" cy="2265811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08519" y="3913476"/>
              <a:ext cx="3398717" cy="2265811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 rot="20697898">
              <a:off x="6772368" y="4605561"/>
              <a:ext cx="79493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 smtClean="0"/>
                <a:t>DCIPS HR Elements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408628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36914"/>
            <a:ext cx="8229600" cy="468924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My top five DCIPS related challenges as an HR Practitioner (not as an employee under DCIPS):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1.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2.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3.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4.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5.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4490806" y="215681"/>
            <a:ext cx="4634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  <a:latin typeface="Myriad Pro" pitchFamily="34" charset="0"/>
              </a:rPr>
              <a:t>Top Five Challenges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71661" y="6507331"/>
            <a:ext cx="75460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Slide 1- 4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8763" y="6533965"/>
            <a:ext cx="20241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Course Introduction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34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8441" y="2346343"/>
            <a:ext cx="2743199" cy="1828800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888178"/>
            <a:ext cx="8229600" cy="461915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 smtClean="0"/>
          </a:p>
          <a:p>
            <a:pPr marL="0" indent="0" algn="ctr">
              <a:buNone/>
            </a:pPr>
            <a:r>
              <a:rPr lang="en-US" sz="2400" dirty="0" smtClean="0"/>
              <a:t>Visit </a:t>
            </a:r>
            <a:r>
              <a:rPr lang="en-US" sz="2400" u="sng" dirty="0">
                <a:hlinkClick r:id="rId3"/>
              </a:rPr>
              <a:t>http://dcips.dtic.mil/training.html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4490806" y="215681"/>
            <a:ext cx="46341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b="1" dirty="0" smtClean="0">
                <a:solidFill>
                  <a:schemeClr val="tx2">
                    <a:lumMod val="50000"/>
                  </a:schemeClr>
                </a:solidFill>
                <a:latin typeface="Myriad Pro" pitchFamily="34" charset="0"/>
              </a:rPr>
              <a:t>Additional DCIPS Training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71661" y="6507331"/>
            <a:ext cx="75460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Slide 3- 2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457200" y="1095725"/>
            <a:ext cx="5528930" cy="639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2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/>
              <a:t>Additional DCIPS Training Courses 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296275" y="6507331"/>
            <a:ext cx="829987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Slide 1-5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8763" y="6533965"/>
            <a:ext cx="20241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2">
                    <a:lumMod val="50000"/>
                  </a:schemeClr>
                </a:solidFill>
              </a:rPr>
              <a:t>Course Introduction</a:t>
            </a:r>
            <a:endParaRPr lang="en-US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785" y="2334468"/>
            <a:ext cx="2809036" cy="1828800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12" b="20650"/>
          <a:stretch/>
        </p:blipFill>
        <p:spPr>
          <a:xfrm>
            <a:off x="5624782" y="2334468"/>
            <a:ext cx="3183553" cy="1828800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76881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7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9&quot;/&gt;&lt;/object&gt;&lt;object type=&quot;3&quot; unique_id=&quot;10004&quot;&gt;&lt;property id=&quot;20148&quot; value=&quot;5&quot;/&gt;&lt;property id=&quot;20300&quot; value=&quot;Slide 2&quot;/&gt;&lt;property id=&quot;20307&quot; value=&quot;257&quot;/&gt;&lt;/object&gt;&lt;/object&gt;&lt;object type=&quot;8&quot; unique_id=&quot;10008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747</TotalTime>
  <Words>157</Words>
  <Application>Microsoft Office PowerPoint</Application>
  <PresentationFormat>On-screen Show (4:3)</PresentationFormat>
  <Paragraphs>64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Myriad Pro</vt:lpstr>
      <vt:lpstr>Office Theme</vt:lpstr>
      <vt:lpstr>PowerPoint Presentation</vt:lpstr>
      <vt:lpstr>PowerPoint Presentation</vt:lpstr>
      <vt:lpstr>Lesson 1: Course Introduction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cmilas</dc:creator>
  <cp:lastModifiedBy>Holtmann, Cara</cp:lastModifiedBy>
  <cp:revision>69</cp:revision>
  <dcterms:created xsi:type="dcterms:W3CDTF">2011-10-04T13:06:12Z</dcterms:created>
  <dcterms:modified xsi:type="dcterms:W3CDTF">2015-11-24T14:13:24Z</dcterms:modified>
</cp:coreProperties>
</file>